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pmPRSettings.xml" ContentType="application/vnd.ms-powerpoint.pmPRSettin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7"/>
  </p:notesMasterIdLst>
  <p:sldIdLst>
    <p:sldId id="267" r:id="rId2"/>
    <p:sldId id="259" r:id="rId3"/>
    <p:sldId id="261" r:id="rId4"/>
    <p:sldId id="262" r:id="rId5"/>
    <p:sldId id="25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mPRSettings.xml>      �  <?xml version="1.0" encoding="UTF-8"?>
<!DOCTYPE plist PUBLIC "-//Apple Computer//DTD PLIST 1.0//EN" "http://www.apple.com/DTDs/PropertyList-1.0.dtd">
<plist version="1.0">
<dict>
	<key>com.apple.print.PageFormat.PMHorizontalRes</key>
	<dict>
		<key>com.apple.print.ticket.creator</key>
		<string>com.apple.printingmanager</string>
		<key>com.apple.print.ticket.itemArray</key>
		<array>
			<dict>
				<key>com.apple.print.PageFormat.PMHorizontalRes</key>
				<real>72</real>
				<key>com.apple.print.ticket.client</key>
				<string>com.apple.printingmanager</string>
				<key>com.apple.print.ticket.modDate</key>
				<date>2007-10-17T22:08:01Z</date>
				<key>com.apple.print.ticket.stateFlag</key>
				<integer>0</integer>
			</dict>
		</array>
	</dict>
	<key>com.apple.print.PageFormat.PMOrientation</key>
	<dict>
		<key>com.apple.print.ticket.creator</key>
		<string>com.apple.printingmanager</string>
		<key>com.apple.print.ticket.itemArray</key>
		<array>
			<dict>
				<key>com.apple.print.PageFormat.PMOrientation</key>
				<integer>1</integer>
				<key>com.apple.print.ticket.client</key>
				<string>com.apple.printingmanager</string>
				<key>com.apple.print.ticket.modDate</key>
				<date>2007-10-17T22:08:01Z</date>
				<key>com.apple.print.ticket.stateFlag</key>
				<integer>0</integer>
			</dict>
		</array>
	</dict>
	<key>com.apple.print.PageFormat.PMScaling</key>
	<dict>
		<key>com.apple.print.ticket.creator</key>
		<string>com.apple.printingmanager</string>
		<key>com.apple.print.ticket.itemArray</key>
		<array>
			<dict>
				<key>com.apple.print.PageFormat.PMScaling</key>
				<real>1</real>
				<key>com.apple.print.ticket.client</key>
				<string>com.apple.printingmanager</string>
				<key>com.apple.print.ticket.modDate</key>
				<date>2007-10-17T22:08:01Z</date>
				<key>com.apple.print.ticket.stateFlag</key>
				<integer>0</integer>
			</dict>
		</array>
	</dict>
	<key>com.apple.print.PageFormat.PMVerticalRes</key>
	<dict>
		<key>com.apple.print.ticket.creator</key>
		<string>com.apple.printingmanager</string>
		<key>com.apple.print.ticket.itemArray</key>
		<array>
			<dict>
				<key>com.apple.print.PageFormat.PMVerticalRes</key>
				<real>72</real>
				<key>com.apple.print.ticket.client</key>
				<string>com.apple.printingmanager</string>
				<key>com.apple.print.ticket.modDate</key>
				<date>2007-10-17T22:08:01Z</date>
				<key>com.apple.print.ticket.stateFlag</key>
				<integer>0</integer>
			</dict>
		</array>
	</dict>
	<key>com.apple.print.PageFormat.PMVerticalScaling</key>
	<dict>
		<key>com.apple.print.ticket.creator</key>
		<string>com.apple.printingmanager</string>
		<key>com.apple.print.ticket.itemArray</key>
		<array>
			<dict>
				<key>com.apple.print.PageFormat.PMVerticalScaling</key>
				<real>1</real>
				<key>com.apple.print.ticket.client</key>
				<string>com.apple.printingmanager</string>
				<key>com.apple.print.ticket.modDate</key>
				<date>2007-10-17T22:08:01Z</date>
				<key>com.apple.print.ticket.stateFlag</key>
				<integer>0</integer>
			</dict>
		</array>
	</dict>
	<key>com.apple.print.subTicket.paper_info_ticket</key>
	<dict>
		<key>com.apple.print.PageFormat.PMAdjustedPageRect</key>
		<dict>
			<key>com.apple.print.ticket.creator</key>
			<string>com.apple.printingmanager</string>
			<key>com.apple.print.ticket.itemArray</key>
			<array>
				<dict>
					<key>com.apple.print.PageFormat.PMAdjustedPageRect</key>
					<array>
						<real>0.0</real>
						<real>0.0</real>
						<real>734</real>
						<real>576</real>
					</array>
					<key>com.apple.print.ticket.client</key>
					<string>com.apple.printingmanager</string>
					<key>com.apple.print.ticket.modDate</key>
					<date>2007-10-17T22:08:01Z</date>
					<key>com.apple.print.ticket.stateFlag</key>
					<integer>0</integer>
				</dict>
			</array>
		</dict>
		<key>com.apple.print.PageFormat.PMAdjustedPaperRect</key>
		<dict>
			<key>com.apple.print.ticket.creator</key>
			<string>com.apple.printingmanager</string>
			<key>com.apple.print.ticket.itemArray</key>
			<array>
				<dict>
					<key>com.apple.print.PageFormat.PMAdjustedPaperRect</key>
					<array>
						<real>-18</real>
						<real>-18</real>
						<real>774</real>
						<real>594</real>
					</array>
					<key>com.apple.print.ticket.client</key>
					<string>com.apple.printingmanager</string>
					<key>com.apple.print.ticket.modDate</key>
					<date>2007-10-17T22:08:01Z</date>
					<key>com.apple.print.ticket.stateFlag</key>
					<integer>0</integer>
				</dict>
			</array>
		</dict>
		<key>com.apple.print.PaperInfo.PMPaperName</key>
		<dict>
			<key>com.apple.print.ticket.creator</key>
			<string>com.apple.print.pm.PostScript</string>
			<key>com.apple.print.ticket.itemArray</key>
			<array>
				<dict>
					<key>com.apple.print.PaperInfo.PMPaperName</key>
					<string>na-letter</string>
					<key>com.apple.print.ticket.client</key>
					<string>com.apple.print.pm.PostScript</string>
					<key>com.apple.print.ticket.modDate</key>
					<date>2003-07-01T17:49:36Z</date>
					<key>com.apple.print.ticket.stateFlag</key>
					<integer>1</integer>
				</dict>
			</array>
		</dict>
		<key>com.apple.print.PaperInfo.PMUnadjustedPageRect</key>
		<dict>
			<key>com.apple.print.ticket.creator</key>
			<string>com.apple.print.pm.PostScript</string>
			<key>com.apple.print.ticket.itemArray</key>
			<array>
				<dict>
					<key>com.apple.print.PaperInfo.PMUnadjustedPageRect</key>
					<array>
						<real>0.0</real>
						<real>0.0</real>
						<real>734</real>
						<real>576</real>
					</array>
					<key>com.apple.print.ticket.client</key>
					<string>com.apple.printingmanager</string>
					<key>com.apple.print.ticket.modDate</key>
					<date>2007-10-17T22:08:01Z</date>
					<key>com.apple.print.ticket.stateFlag</key>
					<integer>0</integer>
				</dict>
			</array>
		</dict>
		<key>com.apple.print.PaperInfo.PMUnadjustedPaperRect</key>
		<dict>
			<key>com.apple.print.ticket.creator</key>
			<string>com.apple.print.pm.PostScript</string>
			<key>com.apple.print.ticket.itemArray</key>
			<array>
				<dict>
					<key>com.apple.print.PaperInfo.PMUnadjustedPaperRect</key>
					<array>
						<real>-18</real>
						<real>-18</real>
						<real>774</real>
						<real>594</real>
					</array>
					<key>com.apple.print.ticket.client</key>
					<string>com.apple.printingmanager</string>
					<key>com.apple.print.ticket.modDate</key>
					<date>2007-10-17T22:08:01Z</date>
					<key>com.apple.print.ticket.stateFlag</key>
					<integer>0</integer>
				</dict>
			</array>
		</dict>
		<key>com.apple.print.PaperInfo.ppd.PMPaperName</key>
		<dict>
			<key>com.apple.print.ticket.creator</key>
			<string>com.apple.print.pm.PostScript</string>
			<key>com.apple.print.ticket.itemArray</key>
			<array>
				<dict>
					<key>com.apple.print.PaperInfo.ppd.PMPaperName</key>
					<string>US Letter</string>
					<key>com.apple.print.ticket.client</key>
					<string>com.apple.print.pm.PostScript</string>
					<key>com.apple.print.ticket.modDate</key>
					<date>2003-07-01T17:49:36Z</date>
					<key>com.apple.print.ticket.stateFlag</key>
					<integer>1</integer>
				</dict>
			</array>
		</dict>
		<key>com.apple.print.ticket.APIVersion</key>
		<string>00.20</string>
		<key>com.apple.print.ticket.privateLock</key>
		<false/>
		<key>com.apple.print.ticket.type</key>
		<string>com.apple.print.PaperInfoTicket</string>
	</dict>
	<key>com.apple.print.ticket.APIVersion</key>
	<string>00.20</string>
	<key>com.apple.print.ticket.privateLock</key>
	<false/>
	<key>com.apple.print.ticket.type</key>
	<string>com.apple.print.PageFormatTicket</string>
</dict>
</plist>
   &  <?xml version="1.0" encoding="UTF-8"?>
<!DOCTYPE plist PUBLIC "-//Apple Computer//DTD PLIST 1.0//EN" "http://www.apple.com/DTDs/PropertyList-1.0.dtd">
<plist version="1.0">
<dict>
	<key>com.apple.print.DocumentTicket.PMSpoolFormat</key>
	<dict>
		<key>com.apple.print.ticket.creator</key>
		<string>com.apple.printingmanager</string>
		<key>com.apple.print.ticket.itemArray</key>
		<array>
			<dict>
				<key>com.apple.print.DocumentTicket.PMSpoolFormat</key>
				<string>application/pdf</string>
				<key>com.apple.print.ticket.client</key>
				<string>com.apple.printingmanager</string>
				<key>com.apple.print.ticket.modDate</key>
				<date>2007-10-17T22:08:01Z</date>
				<key>com.apple.print.ticket.stateFlag</key>
				<integer>0</integer>
			</dict>
		</array>
	</dict>
	<key>com.apple.print.PrintSettings.PMColorMatchingMode</key>
	<dict>
		<key>com.apple.print.ticket.creator</key>
		<string>com.apple.printingmanager</string>
		<key>com.apple.print.ticket.itemArray</key>
		<array>
			<dict>
				<key>com.apple.print.PrintSettings.PMColorMatchingMode</key>
				<integer>0</integer>
				<key>com.apple.print.ticket.client</key>
				<string>com.apple.printingmanager</string>
				<key>com.apple.print.ticket.modDate</key>
				<date>2007-10-17T22:08:01Z</date>
				<key>com.apple.print.ticket.stateFlag</key>
				<integer>0</integer>
			</dict>
		</array>
	</dict>
	<key>com.apple.print.PrintSettings.PMColorSyncProfileID</key>
	<dict>
		<key>com.apple.print.ticket.creator</key>
		<string>com.apple.printingmanager</string>
		<key>com.apple.print.ticket.itemArray</key>
		<array>
			<dict>
				<key>com.apple.print.PrintSettings.PMColorSyncProfileID</key>
				<integer>1580</integer>
				<key>com.apple.print.ticket.client</key>
				<string>com.apple.printingmanager</string>
				<key>com.apple.print.ticket.modDate</key>
				<date>2007-10-17T22:08:01Z</date>
				<key>com.apple.print.ticket.stateFlag</key>
				<integer>0</integer>
			</dict>
		</array>
	</dict>
	<key>com.apple.print.PrintSettings.PMCopies</key>
	<dict>
		<key>com.apple.print.ticket.creator</key>
		<string>com.apple.printingmanager</string>
		<key>com.apple.print.ticket.itemArray</key>
		<array>
			<dict>
				<key>com.apple.print.PrintSettings.PMCopies</key>
				<integer>1</integer>
				<key>com.apple.print.ticket.client</key>
				<string>com.apple.printingmanager</string>
				<key>com.apple.print.ticket.modDate</key>
				<date>2007-10-17T22:08:01Z</date>
				<key>com.apple.print.ticket.stateFlag</key>
				<integer>0</integer>
			</dict>
		</array>
	</dict>
	<key>com.apple.print.PrintSettings.PMCopyCollate</key>
	<dict>
		<key>com.apple.print.ticket.creator</key>
		<string>com.apple.printingmanager</string>
		<key>com.apple.print.ticket.itemArray</key>
		<array>
			<dict>
				<key>com.apple.print.PrintSettings.PMCopyCollate</key>
				<true/>
				<key>com.apple.print.ticket.client</key>
				<string>com.apple.printingmanager</string>
				<key>com.apple.print.ticket.modDate</key>
				<date>2007-10-17T22:08:01Z</date>
				<key>com.apple.print.ticket.stateFlag</key>
				<integer>0</integer>
			</dict>
		</array>
	</dict>
	<key>com.apple.print.PrintSettings.PMFirstPage</key>
	<dict>
		<key>com.apple.print.ticket.creator</key>
		<string>com.apple.printingmanager</string>
		<key>com.apple.print.ticket.itemArray</key>
		<array>
			<dict>
				<key>com.apple.print.PrintSettings.PMFirstPage</key>
				<integer>1</integer>
				<key>com.apple.print.ticket.client</key>
				<string>com.apple.printingmanager</string>
				<key>com.apple.print.ticket.modDate</key>
				<date>2007-10-17T22:08:01Z</date>
				<key>com.apple.print.ticket.stateFlag</key>
				<integer>0</integer>
			</dict>
		</array>
	</dict>
	<key>com.apple.print.PrintSettings.PMLastPage</key>
	<dict>
		<key>com.apple.print.ticket.creator</key>
		<string>com.apple.printingmanager</string>
		<key>com.apple.print.ticket.itemArray</key>
		<array>
			<dict>
				<key>com.apple.print.PrintSettings.PMLastPage</key>
				<integer>2147483647</integer>
				<key>com.apple.print.ticket.client</key>
				<string>com.apple.printingmanager</string>
				<key>com.apple.print.ticket.modDate</key>
				<date>2007-10-17T22:08:01Z</date>
				<key>com.apple.print.ticket.stateFlag</key>
				<integer>0</integer>
			</dict>
		</array>
	</dict>
	<key>com.apple.print.PrintSettings.PMPageRange</key>
	<dict>
		<key>com.apple.print.ticket.creator</key>
		<string>com.apple.printingmanager</string>
		<key>com.apple.print.ticket.itemArray</key>
		<array>
			<dict>
				<key>com.apple.print.PrintSettings.PMPageRange</key>
				<array>
					<integer>1</integer>
					<integer>2147483647</integer>
				</array>
				<key>com.apple.print.ticket.client</key>
				<string>com.apple.printingmanager</string>
				<key>com.apple.print.ticket.modDate</key>
				<date>2007-10-17T22:08:01Z</date>
				<key>com.apple.print.ticket.stateFlag</key>
				<integer>0</integer>
			</dict>
		</array>
	</dict>
	<key>com.apple.print.ticket.APIVersion</key>
	<string>00.20</string>
	<key>com.apple.print.ticket.privateLock</key>
	<false/>
	<key>com.apple.print.ticket.type</key>
	<string>com.apple.print.PrintSettingsTicket</string>
</dict>
</pli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9" autoAdjust="0"/>
    <p:restoredTop sz="94743" autoAdjust="0"/>
  </p:normalViewPr>
  <p:slideViewPr>
    <p:cSldViewPr>
      <p:cViewPr>
        <p:scale>
          <a:sx n="100" d="100"/>
          <a:sy n="100" d="100"/>
        </p:scale>
        <p:origin x="-1944" y="-3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47" Type="http://schemas.openxmlformats.org/officeDocument/2006/relationships/pmPRSettings" Target="pmPRSettings.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D59539-31FA-6B4E-B12C-0B78894FDCDD}" type="datetimeFigureOut">
              <a:rPr lang="en-US" smtClean="0"/>
              <a:pPr/>
              <a:t>10/9/2014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8CC808-A3DC-6845-B4E7-94AEC3028D23}" type="slidenum">
              <a:rPr lang="en-US" smtClean="0"/>
              <a:pPr/>
              <a:t>‹#›</a:t>
            </a:fld>
            <a:endParaRPr lang="en-US" dirty="0"/>
          </a:p>
        </p:txBody>
      </p:sp>
    </p:spTree>
    <p:extLst>
      <p:ext uri="{BB962C8B-B14F-4D97-AF65-F5344CB8AC3E}">
        <p14:creationId xmlns:p14="http://schemas.microsoft.com/office/powerpoint/2010/main" val="369362591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b="0" i="0" kern="1200">
                <a:solidFill>
                  <a:schemeClr val="tx2"/>
                </a:solidFill>
                <a:latin typeface="Times"/>
                <a:ea typeface="+mj-ea"/>
                <a:cs typeface="Times"/>
              </a:defRPr>
            </a:lvl1pPr>
          </a:lstStyle>
          <a:p>
            <a:r>
              <a:rPr lang="en-US" dirty="0" smtClean="0"/>
              <a:t>Click to edit Master title style</a:t>
            </a:r>
            <a:endParaRPr dirty="0"/>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b="0" i="0" kern="1200">
                <a:solidFill>
                  <a:schemeClr val="tx1"/>
                </a:solidFill>
                <a:latin typeface="Verdana"/>
                <a:ea typeface="+mn-ea"/>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4079545" cy="1162050"/>
          </a:xfrm>
        </p:spPr>
        <p:txBody>
          <a:bodyPr anchor="b"/>
          <a:lstStyle>
            <a:lvl1pPr algn="ctr">
              <a:defRPr sz="3600" b="0"/>
            </a:lvl1pPr>
          </a:lstStyle>
          <a:p>
            <a:r>
              <a:rPr lang="en-US" dirty="0" smtClean="0"/>
              <a:t>Click to edit Master title style</a:t>
            </a:r>
            <a:endParaRPr dirty="0"/>
          </a:p>
        </p:txBody>
      </p:sp>
      <p:sp>
        <p:nvSpPr>
          <p:cNvPr id="4" name="Text Placeholder 3"/>
          <p:cNvSpPr>
            <a:spLocks noGrp="1"/>
          </p:cNvSpPr>
          <p:nvPr>
            <p:ph type="body" sz="half" idx="2"/>
          </p:nvPr>
        </p:nvSpPr>
        <p:spPr>
          <a:xfrm>
            <a:off x="533398" y="22450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Picture Placeholder 9"/>
          <p:cNvSpPr>
            <a:spLocks noGrp="1"/>
          </p:cNvSpPr>
          <p:nvPr>
            <p:ph type="pic" sz="quarter" idx="13"/>
          </p:nvPr>
        </p:nvSpPr>
        <p:spPr>
          <a:xfrm>
            <a:off x="4953000" y="1066800"/>
            <a:ext cx="3810000" cy="4876800"/>
          </a:xfrm>
        </p:spPr>
        <p:txBody>
          <a:body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685799"/>
            <a:ext cx="8042276" cy="1215931"/>
          </a:xfrm>
        </p:spPr>
        <p:txBody>
          <a:bodyPr/>
          <a:lstStyle/>
          <a:p>
            <a:r>
              <a:rPr lang="en-US" dirty="0" smtClean="0"/>
              <a:t>Click to edit Master title style</a:t>
            </a:r>
            <a:endParaRPr dirty="0"/>
          </a:p>
        </p:txBody>
      </p:sp>
      <p:sp>
        <p:nvSpPr>
          <p:cNvPr id="3" name="Content Placeholder 2"/>
          <p:cNvSpPr>
            <a:spLocks noGrp="1"/>
          </p:cNvSpPr>
          <p:nvPr>
            <p:ph idx="1"/>
          </p:nvPr>
        </p:nvSpPr>
        <p:spPr>
          <a:xfrm>
            <a:off x="549275" y="2057400"/>
            <a:ext cx="8042276"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9" name="Picture Placeholder 2"/>
          <p:cNvSpPr>
            <a:spLocks noGrp="1"/>
          </p:cNvSpPr>
          <p:nvPr>
            <p:ph type="pic" idx="13"/>
          </p:nvPr>
        </p:nvSpPr>
        <p:spPr>
          <a:xfrm>
            <a:off x="370980" y="685800"/>
            <a:ext cx="8402040" cy="2895600"/>
          </a:xfrm>
          <a:ln w="3175">
            <a:solidFill>
              <a:schemeClr val="bg1"/>
            </a:solidFill>
          </a:ln>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685799"/>
            <a:ext cx="8042276" cy="1139731"/>
          </a:xfrm>
        </p:spPr>
        <p:txBody>
          <a:bodyPr/>
          <a:lstStyle/>
          <a:p>
            <a:r>
              <a:rPr lang="en-US" dirty="0" smtClean="0"/>
              <a:t>Click to edit Master title style</a:t>
            </a:r>
            <a:endParaRPr dirty="0"/>
          </a:p>
        </p:txBody>
      </p:sp>
      <p:sp>
        <p:nvSpPr>
          <p:cNvPr id="3" name="Content Placeholder 2"/>
          <p:cNvSpPr>
            <a:spLocks noGrp="1"/>
          </p:cNvSpPr>
          <p:nvPr>
            <p:ph sz="half" idx="1"/>
          </p:nvPr>
        </p:nvSpPr>
        <p:spPr>
          <a:xfrm>
            <a:off x="549275" y="1981200"/>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Content Placeholder 3"/>
          <p:cNvSpPr>
            <a:spLocks noGrp="1"/>
          </p:cNvSpPr>
          <p:nvPr>
            <p:ph sz="half" idx="2"/>
          </p:nvPr>
        </p:nvSpPr>
        <p:spPr>
          <a:xfrm>
            <a:off x="4751071" y="1981200"/>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838200"/>
            <a:ext cx="8042276" cy="987332"/>
          </a:xfrm>
        </p:spPr>
        <p:txBody>
          <a:bodyPr/>
          <a:lstStyle>
            <a:lvl1pPr>
              <a:defRPr/>
            </a:lvl1pPr>
          </a:lstStyle>
          <a:p>
            <a:r>
              <a:rPr lang="en-US" dirty="0" smtClean="0"/>
              <a:t>Click to edit Master title style</a:t>
            </a:r>
            <a:endParaRPr dirty="0"/>
          </a:p>
        </p:txBody>
      </p:sp>
      <p:sp>
        <p:nvSpPr>
          <p:cNvPr id="3" name="Text Placeholder 2"/>
          <p:cNvSpPr>
            <a:spLocks noGrp="1"/>
          </p:cNvSpPr>
          <p:nvPr>
            <p:ph type="body" idx="1" hasCustomPrompt="1"/>
          </p:nvPr>
        </p:nvSpPr>
        <p:spPr>
          <a:xfrm>
            <a:off x="549274" y="1834224"/>
            <a:ext cx="3840480" cy="750887"/>
          </a:xfrm>
        </p:spPr>
        <p:txBody>
          <a:bodyPr anchor="b">
            <a:noAutofit/>
          </a:bodyPr>
          <a:lstStyle>
            <a:lvl1pPr marL="0" indent="0" algn="ctr">
              <a:spcBef>
                <a:spcPts val="0"/>
              </a:spcBef>
              <a:buNone/>
              <a:defRPr sz="18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549274" y="2728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ext Placeholder 4"/>
          <p:cNvSpPr>
            <a:spLocks noGrp="1"/>
          </p:cNvSpPr>
          <p:nvPr>
            <p:ph type="body" sz="quarter" idx="3" hasCustomPrompt="1"/>
          </p:nvPr>
        </p:nvSpPr>
        <p:spPr>
          <a:xfrm>
            <a:off x="4751070" y="1834224"/>
            <a:ext cx="3840480" cy="750887"/>
          </a:xfrm>
        </p:spPr>
        <p:txBody>
          <a:bodyPr anchor="b">
            <a:noAutofit/>
          </a:bodyPr>
          <a:lstStyle>
            <a:lvl1pPr marL="0" indent="0" algn="ctr">
              <a:spcBef>
                <a:spcPts val="0"/>
              </a:spcBef>
              <a:buNone/>
              <a:defRPr sz="18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751070" y="2728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49275" y="838200"/>
            <a:ext cx="8042276" cy="2057400"/>
          </a:xfrm>
        </p:spPr>
        <p:txBody>
          <a:bodyPr/>
          <a:lstStyle/>
          <a:p>
            <a:r>
              <a:rPr lang="en-US" dirty="0" smtClean="0"/>
              <a:t>Click to edit Master title style</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1145272"/>
            <a:ext cx="3840480" cy="1162050"/>
          </a:xfrm>
        </p:spPr>
        <p:txBody>
          <a:bodyPr anchor="b"/>
          <a:lstStyle>
            <a:lvl1pPr algn="ctr">
              <a:defRPr sz="3600" b="0"/>
            </a:lvl1pPr>
          </a:lstStyle>
          <a:p>
            <a:r>
              <a:rPr lang="en-US" dirty="0" smtClean="0"/>
              <a:t>Click to edit Master title style</a:t>
            </a:r>
            <a:endParaRPr dirty="0"/>
          </a:p>
        </p:txBody>
      </p:sp>
      <p:sp>
        <p:nvSpPr>
          <p:cNvPr id="3" name="Content Placeholder 2"/>
          <p:cNvSpPr>
            <a:spLocks noGrp="1"/>
          </p:cNvSpPr>
          <p:nvPr>
            <p:ph idx="1"/>
          </p:nvPr>
        </p:nvSpPr>
        <p:spPr>
          <a:xfrm>
            <a:off x="4742824" y="1143000"/>
            <a:ext cx="3840480" cy="53340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Text Placeholder 3"/>
          <p:cNvSpPr>
            <a:spLocks noGrp="1"/>
          </p:cNvSpPr>
          <p:nvPr>
            <p:ph type="body" sz="half" idx="2"/>
          </p:nvPr>
        </p:nvSpPr>
        <p:spPr>
          <a:xfrm>
            <a:off x="533399" y="2362200"/>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533400"/>
            <a:ext cx="8042276" cy="1336956"/>
          </a:xfrm>
          <a:prstGeom prst="rect">
            <a:avLst/>
          </a:prstGeom>
          <a:ln>
            <a:noFill/>
          </a:ln>
        </p:spPr>
        <p:txBody>
          <a:bodyPr vert="horz" lIns="91440" tIns="45720" rIns="91440" bIns="45720" rtlCol="0" anchor="b"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549275" y="2026025"/>
            <a:ext cx="8042276"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pic>
        <p:nvPicPr>
          <p:cNvPr id="6" name="Picture 5" descr="SBA7459_Header.jpg"/>
          <p:cNvPicPr>
            <a:picLocks noChangeAspect="1"/>
          </p:cNvPicPr>
          <p:nvPr userDrawn="1"/>
        </p:nvPicPr>
        <p:blipFill>
          <a:blip r:embed="rId12"/>
          <a:stretch>
            <a:fillRect/>
          </a:stretch>
        </p:blipFill>
        <p:spPr>
          <a:xfrm>
            <a:off x="-1" y="0"/>
            <a:ext cx="9144000" cy="1375172"/>
          </a:xfrm>
          <a:prstGeom prst="rect">
            <a:avLst/>
          </a:prstGeom>
        </p:spPr>
      </p:pic>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Lst>
  <p:timing>
    <p:tnLst>
      <p:par>
        <p:cTn id="1" dur="indefinite" restart="never" nodeType="tmRoot"/>
      </p:par>
    </p:tnLst>
  </p:timing>
  <p:txStyles>
    <p:titleStyle>
      <a:lvl1pPr algn="ctr" defTabSz="914400" rtl="0" eaLnBrk="1" latinLnBrk="0" hangingPunct="1">
        <a:spcBef>
          <a:spcPct val="0"/>
        </a:spcBef>
        <a:buNone/>
        <a:defRPr sz="4600" b="0" i="0" kern="1200">
          <a:solidFill>
            <a:schemeClr val="tx2"/>
          </a:solidFill>
          <a:latin typeface="Times"/>
          <a:ea typeface="+mj-ea"/>
          <a:cs typeface="Time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b="0" i="0" kern="1200">
          <a:solidFill>
            <a:schemeClr val="tx1"/>
          </a:solidFill>
          <a:latin typeface="Verdana"/>
          <a:ea typeface="+mn-ea"/>
          <a:cs typeface="Verdana"/>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b="0" i="0" kern="1200">
          <a:solidFill>
            <a:schemeClr val="tx1"/>
          </a:solidFill>
          <a:latin typeface="Verdana"/>
          <a:ea typeface="+mn-ea"/>
          <a:cs typeface="Verdana"/>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b="0" i="0" kern="1200">
          <a:solidFill>
            <a:schemeClr val="tx1"/>
          </a:solidFill>
          <a:latin typeface="Verdana"/>
          <a:ea typeface="+mn-ea"/>
          <a:cs typeface="Verdana"/>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b="0" i="0" kern="1200">
          <a:solidFill>
            <a:schemeClr val="tx1"/>
          </a:solidFill>
          <a:latin typeface="Verdana"/>
          <a:ea typeface="+mn-ea"/>
          <a:cs typeface="Verdana"/>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b="0" i="0" kern="1200">
          <a:solidFill>
            <a:schemeClr val="tx1"/>
          </a:solidFill>
          <a:latin typeface="Verdana"/>
          <a:ea typeface="+mn-ea"/>
          <a:cs typeface="Verdana"/>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676400"/>
            <a:ext cx="6934200" cy="954107"/>
          </a:xfrm>
          <a:prstGeom prst="rect">
            <a:avLst/>
          </a:prstGeom>
        </p:spPr>
        <p:txBody>
          <a:bodyPr wrap="square">
            <a:spAutoFit/>
          </a:bodyPr>
          <a:lstStyle/>
          <a:p>
            <a:pPr algn="ctr"/>
            <a:r>
              <a:rPr lang="en-US" sz="3200" b="1" dirty="0" smtClean="0">
                <a:solidFill>
                  <a:schemeClr val="tx2"/>
                </a:solidFill>
              </a:rPr>
              <a:t>Wayne Blizman</a:t>
            </a:r>
          </a:p>
          <a:p>
            <a:pPr algn="ctr"/>
            <a:r>
              <a:rPr lang="en-US" sz="2400" b="1" dirty="0" smtClean="0">
                <a:solidFill>
                  <a:schemeClr val="tx2"/>
                </a:solidFill>
              </a:rPr>
              <a:t>April 24</a:t>
            </a:r>
            <a:r>
              <a:rPr lang="en-US" sz="2400" b="1" smtClean="0">
                <a:solidFill>
                  <a:schemeClr val="tx2"/>
                </a:solidFill>
              </a:rPr>
              <a:t>, 1939 </a:t>
            </a:r>
            <a:r>
              <a:rPr lang="en-US" sz="2400" b="1" dirty="0" smtClean="0">
                <a:solidFill>
                  <a:schemeClr val="tx2"/>
                </a:solidFill>
              </a:rPr>
              <a:t>- September 28. 2014</a:t>
            </a:r>
            <a:endParaRPr lang="en-US" sz="2400" b="1" dirty="0">
              <a:solidFill>
                <a:schemeClr val="tx2"/>
              </a:solidFill>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9646" y="2774187"/>
            <a:ext cx="5568507" cy="3712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079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582341"/>
            <a:ext cx="8077200" cy="2031325"/>
          </a:xfrm>
          <a:prstGeom prst="rect">
            <a:avLst/>
          </a:prstGeom>
        </p:spPr>
        <p:txBody>
          <a:bodyPr wrap="square">
            <a:spAutoFit/>
          </a:bodyPr>
          <a:lstStyle/>
          <a:p>
            <a:r>
              <a:rPr lang="en-US" dirty="0">
                <a:solidFill>
                  <a:schemeClr val="tx2"/>
                </a:solidFill>
              </a:rPr>
              <a:t>It is not always that you meet someone that has spent so many years in business make a great transition to teaching students with a passion that is unparalleled. I have seen him coordinate entrepreneurship camps for high school students, make non-business OU majors think like entrepreneurs, and help business school create an ideas to business program with passion and dedication. He has been a great friend and I shall miss him dearly. But, in a way, he wanted to join his wife and give her company. </a:t>
            </a:r>
            <a:r>
              <a:rPr lang="en-US" dirty="0" smtClean="0">
                <a:solidFill>
                  <a:schemeClr val="tx2"/>
                </a:solidFill>
              </a:rPr>
              <a:t> - </a:t>
            </a:r>
            <a:r>
              <a:rPr lang="en-US" b="1" dirty="0" smtClean="0">
                <a:solidFill>
                  <a:schemeClr val="tx2"/>
                </a:solidFill>
              </a:rPr>
              <a:t>Mohan </a:t>
            </a:r>
            <a:r>
              <a:rPr lang="en-US" b="1" dirty="0" err="1" smtClean="0">
                <a:solidFill>
                  <a:schemeClr val="tx2"/>
                </a:solidFill>
              </a:rPr>
              <a:t>Tanniru</a:t>
            </a:r>
            <a:endParaRPr lang="en-US" b="1" dirty="0">
              <a:solidFill>
                <a:schemeClr val="tx2"/>
              </a:solidFill>
            </a:endParaRPr>
          </a:p>
        </p:txBody>
      </p:sp>
      <p:sp>
        <p:nvSpPr>
          <p:cNvPr id="4" name="Rectangle 3"/>
          <p:cNvSpPr/>
          <p:nvPr/>
        </p:nvSpPr>
        <p:spPr>
          <a:xfrm>
            <a:off x="381000" y="4191000"/>
            <a:ext cx="8229600" cy="1477328"/>
          </a:xfrm>
          <a:prstGeom prst="rect">
            <a:avLst/>
          </a:prstGeom>
        </p:spPr>
        <p:txBody>
          <a:bodyPr wrap="square">
            <a:spAutoFit/>
          </a:bodyPr>
          <a:lstStyle/>
          <a:p>
            <a:r>
              <a:rPr lang="en-US" dirty="0">
                <a:solidFill>
                  <a:schemeClr val="tx2"/>
                </a:solidFill>
              </a:rPr>
              <a:t>Wayne was a colleague and always had a smile and a joke to tell. I will miss that smile and humor for sure. The hallways will not be the same without him. He loved his students and his work at OU. He will be greatly missed. </a:t>
            </a:r>
            <a:r>
              <a:rPr lang="en-US" dirty="0" smtClean="0">
                <a:solidFill>
                  <a:schemeClr val="tx2"/>
                </a:solidFill>
              </a:rPr>
              <a:t/>
            </a:r>
            <a:br>
              <a:rPr lang="en-US" dirty="0" smtClean="0">
                <a:solidFill>
                  <a:schemeClr val="tx2"/>
                </a:solidFill>
              </a:rPr>
            </a:br>
            <a:endParaRPr lang="en-US" dirty="0">
              <a:solidFill>
                <a:schemeClr val="tx2"/>
              </a:solidFill>
            </a:endParaRPr>
          </a:p>
          <a:p>
            <a:r>
              <a:rPr lang="en-US" b="1" dirty="0" smtClean="0">
                <a:solidFill>
                  <a:schemeClr val="tx2"/>
                </a:solidFill>
              </a:rPr>
              <a:t>Amy Rutledge</a:t>
            </a:r>
            <a:endParaRPr lang="en-US" b="1" dirty="0">
              <a:solidFill>
                <a:schemeClr val="tx2"/>
              </a:solidFill>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89625" y="5105400"/>
            <a:ext cx="2540000" cy="1687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5096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1752600"/>
            <a:ext cx="28575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457200" y="1600200"/>
            <a:ext cx="4533900" cy="2585323"/>
          </a:xfrm>
          <a:prstGeom prst="rect">
            <a:avLst/>
          </a:prstGeom>
        </p:spPr>
        <p:txBody>
          <a:bodyPr wrap="square">
            <a:spAutoFit/>
          </a:bodyPr>
          <a:lstStyle/>
          <a:p>
            <a:r>
              <a:rPr lang="en-US" dirty="0">
                <a:solidFill>
                  <a:schemeClr val="tx2"/>
                </a:solidFill>
              </a:rPr>
              <a:t>I worked with Wayne since the inception of the i2B Program. He was funny and so easy going. He sat in my office a week before last talking and getting him ready for the move back into the office beside mine. I think about his family. I am so sorry for your loss. </a:t>
            </a:r>
          </a:p>
          <a:p>
            <a:endParaRPr lang="en-US" dirty="0">
              <a:solidFill>
                <a:schemeClr val="tx2"/>
              </a:solidFill>
            </a:endParaRPr>
          </a:p>
          <a:p>
            <a:r>
              <a:rPr lang="en-US" b="1" dirty="0">
                <a:solidFill>
                  <a:schemeClr val="tx2"/>
                </a:solidFill>
              </a:rPr>
              <a:t>Judy Vamossy</a:t>
            </a:r>
          </a:p>
        </p:txBody>
      </p:sp>
      <p:sp>
        <p:nvSpPr>
          <p:cNvPr id="4" name="Rectangle 3"/>
          <p:cNvSpPr/>
          <p:nvPr/>
        </p:nvSpPr>
        <p:spPr>
          <a:xfrm>
            <a:off x="2133600" y="4495800"/>
            <a:ext cx="6172200" cy="2031325"/>
          </a:xfrm>
          <a:prstGeom prst="rect">
            <a:avLst/>
          </a:prstGeom>
        </p:spPr>
        <p:txBody>
          <a:bodyPr wrap="square">
            <a:spAutoFit/>
          </a:bodyPr>
          <a:lstStyle/>
          <a:p>
            <a:r>
              <a:rPr lang="en-US" dirty="0">
                <a:solidFill>
                  <a:schemeClr val="tx2"/>
                </a:solidFill>
              </a:rPr>
              <a:t>Wayne was my colleague but more than that a good friend. He would stop by my office to say hi and in 5 minutes he had me laughing and reminiscing about our corporate days</a:t>
            </a:r>
            <a:r>
              <a:rPr lang="en-US" dirty="0" smtClean="0">
                <a:solidFill>
                  <a:schemeClr val="tx2"/>
                </a:solidFill>
              </a:rPr>
              <a:t>. He </a:t>
            </a:r>
            <a:r>
              <a:rPr lang="en-US" dirty="0">
                <a:solidFill>
                  <a:schemeClr val="tx2"/>
                </a:solidFill>
              </a:rPr>
              <a:t>loved his students and Oakland. He will be greatly missed by all. </a:t>
            </a:r>
          </a:p>
          <a:p>
            <a:endParaRPr lang="en-US" dirty="0">
              <a:solidFill>
                <a:schemeClr val="tx2"/>
              </a:solidFill>
            </a:endParaRPr>
          </a:p>
          <a:p>
            <a:r>
              <a:rPr lang="en-US" b="1" dirty="0">
                <a:solidFill>
                  <a:schemeClr val="tx2"/>
                </a:solidFill>
              </a:rPr>
              <a:t>Judy Martin</a:t>
            </a:r>
          </a:p>
        </p:txBody>
      </p:sp>
    </p:spTree>
    <p:extLst>
      <p:ext uri="{BB962C8B-B14F-4D97-AF65-F5344CB8AC3E}">
        <p14:creationId xmlns:p14="http://schemas.microsoft.com/office/powerpoint/2010/main" val="1009532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2376" y="1668808"/>
            <a:ext cx="3912024" cy="259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304800" y="1447800"/>
            <a:ext cx="4114800" cy="3046988"/>
          </a:xfrm>
          <a:prstGeom prst="rect">
            <a:avLst/>
          </a:prstGeom>
        </p:spPr>
        <p:txBody>
          <a:bodyPr wrap="square">
            <a:spAutoFit/>
          </a:bodyPr>
          <a:lstStyle/>
          <a:p>
            <a:r>
              <a:rPr lang="en-US" sz="1600" dirty="0">
                <a:solidFill>
                  <a:schemeClr val="tx2"/>
                </a:solidFill>
              </a:rPr>
              <a:t>Wayne was my friend and colleague at the Macomb OU Incubator. He will be remembered as the special man and friend he was, always. Every day I sat with Wayne, whether formally or informally, he always found a way to make me and everyone around him smile. He was a private, intelligent, giving and wonderful man. </a:t>
            </a:r>
            <a:br>
              <a:rPr lang="en-US" sz="1600" dirty="0">
                <a:solidFill>
                  <a:schemeClr val="tx2"/>
                </a:solidFill>
              </a:rPr>
            </a:br>
            <a:r>
              <a:rPr lang="en-US" sz="1600" dirty="0" smtClean="0">
                <a:solidFill>
                  <a:schemeClr val="tx2"/>
                </a:solidFill>
              </a:rPr>
              <a:t>Clearly </a:t>
            </a:r>
            <a:r>
              <a:rPr lang="en-US" sz="1600" dirty="0">
                <a:solidFill>
                  <a:schemeClr val="tx2"/>
                </a:solidFill>
              </a:rPr>
              <a:t>he could wait no longer to be with his wife. My condolences and prayers are with you. </a:t>
            </a:r>
            <a:r>
              <a:rPr lang="en-US" sz="1600" dirty="0" smtClean="0">
                <a:solidFill>
                  <a:schemeClr val="tx2"/>
                </a:solidFill>
              </a:rPr>
              <a:t>         -     </a:t>
            </a:r>
            <a:r>
              <a:rPr lang="en-US" sz="1600" b="1" dirty="0" smtClean="0">
                <a:solidFill>
                  <a:schemeClr val="tx2"/>
                </a:solidFill>
              </a:rPr>
              <a:t>Mike </a:t>
            </a:r>
            <a:r>
              <a:rPr lang="en-US" sz="1600" b="1" dirty="0">
                <a:solidFill>
                  <a:schemeClr val="tx2"/>
                </a:solidFill>
              </a:rPr>
              <a:t>Brennan</a:t>
            </a:r>
          </a:p>
        </p:txBody>
      </p:sp>
      <p:sp>
        <p:nvSpPr>
          <p:cNvPr id="4" name="Rectangle 3"/>
          <p:cNvSpPr/>
          <p:nvPr/>
        </p:nvSpPr>
        <p:spPr>
          <a:xfrm>
            <a:off x="1981200" y="4733983"/>
            <a:ext cx="7010401" cy="2031325"/>
          </a:xfrm>
          <a:prstGeom prst="rect">
            <a:avLst/>
          </a:prstGeom>
        </p:spPr>
        <p:txBody>
          <a:bodyPr wrap="square">
            <a:spAutoFit/>
          </a:bodyPr>
          <a:lstStyle/>
          <a:p>
            <a:r>
              <a:rPr lang="en-US" dirty="0">
                <a:solidFill>
                  <a:schemeClr val="tx2"/>
                </a:solidFill>
              </a:rPr>
              <a:t>Wayne was my mentor. He took me under his wing and patiently answered all of my many questions with wisdom. He was always there for me, and always loved to joke on/with me. I cant even begin to express how significant his influence on my life has been. One of the best men I've ever had the pleasure of being in the company of. Much love and Godspeed sir. You will be missed more then you'll ever know</a:t>
            </a:r>
            <a:r>
              <a:rPr lang="en-US" dirty="0" smtClean="0">
                <a:solidFill>
                  <a:schemeClr val="tx2"/>
                </a:solidFill>
              </a:rPr>
              <a:t>.  -       </a:t>
            </a:r>
            <a:r>
              <a:rPr lang="en-US" b="1" dirty="0" smtClean="0">
                <a:solidFill>
                  <a:schemeClr val="tx2"/>
                </a:solidFill>
              </a:rPr>
              <a:t>Brennon Edwards</a:t>
            </a:r>
            <a:endParaRPr lang="en-US" b="1" dirty="0">
              <a:solidFill>
                <a:schemeClr val="tx2"/>
              </a:solidFill>
            </a:endParaRPr>
          </a:p>
        </p:txBody>
      </p:sp>
    </p:spTree>
    <p:extLst>
      <p:ext uri="{BB962C8B-B14F-4D97-AF65-F5344CB8AC3E}">
        <p14:creationId xmlns:p14="http://schemas.microsoft.com/office/powerpoint/2010/main" val="534679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4721" y="1476374"/>
            <a:ext cx="7559230" cy="2333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685800" y="3962400"/>
            <a:ext cx="7620000" cy="2308324"/>
          </a:xfrm>
          <a:prstGeom prst="rect">
            <a:avLst/>
          </a:prstGeom>
        </p:spPr>
        <p:txBody>
          <a:bodyPr wrap="square">
            <a:spAutoFit/>
          </a:bodyPr>
          <a:lstStyle/>
          <a:p>
            <a:r>
              <a:rPr lang="en-US" dirty="0">
                <a:solidFill>
                  <a:schemeClr val="tx2"/>
                </a:solidFill>
              </a:rPr>
              <a:t>Wayne was my Friend and business advisor. I met him through the OU Incubator and he has been helping me for many years. I spoke with Wayne the day before he passed away. He was looking forward to spending time with his son and grandchildren up North. We made plans to have lunch together when he returned. I am very grateful for having known Wayne and I will miss him greatly. </a:t>
            </a:r>
          </a:p>
          <a:p>
            <a:r>
              <a:rPr lang="en-US" dirty="0">
                <a:solidFill>
                  <a:schemeClr val="tx2"/>
                </a:solidFill>
              </a:rPr>
              <a:t> </a:t>
            </a:r>
          </a:p>
          <a:p>
            <a:r>
              <a:rPr lang="en-US" b="1" dirty="0">
                <a:solidFill>
                  <a:schemeClr val="tx2"/>
                </a:solidFill>
              </a:rPr>
              <a:t>Paul </a:t>
            </a:r>
            <a:r>
              <a:rPr lang="en-US" b="1" dirty="0" smtClean="0">
                <a:solidFill>
                  <a:schemeClr val="tx2"/>
                </a:solidFill>
              </a:rPr>
              <a:t>Fleck</a:t>
            </a:r>
            <a:endParaRPr lang="en-US" b="1" dirty="0">
              <a:solidFill>
                <a:schemeClr val="tx2"/>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TH7179_Athletic Timeline">
  <a:themeElements>
    <a:clrScheme name="Main OU">
      <a:dk1>
        <a:srgbClr val="AF8E37"/>
      </a:dk1>
      <a:lt1>
        <a:srgbClr val="FFFFFF"/>
      </a:lt1>
      <a:dk2>
        <a:srgbClr val="000000"/>
      </a:dk2>
      <a:lt2>
        <a:srgbClr val="DFD3B5"/>
      </a:lt2>
      <a:accent1>
        <a:srgbClr val="C0C0C0"/>
      </a:accent1>
      <a:accent2>
        <a:srgbClr val="808080"/>
      </a:accent2>
      <a:accent3>
        <a:srgbClr val="404040"/>
      </a:accent3>
      <a:accent4>
        <a:srgbClr val="840831"/>
      </a:accent4>
      <a:accent5>
        <a:srgbClr val="006699"/>
      </a:accent5>
      <a:accent6>
        <a:srgbClr val="AF8E37"/>
      </a:accent6>
      <a:hlink>
        <a:srgbClr val="006699"/>
      </a:hlink>
      <a:folHlink>
        <a:srgbClr val="006699"/>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580</TotalTime>
  <Words>504</Words>
  <Application>Microsoft Office PowerPoint</Application>
  <PresentationFormat>On-screen Show (4:3)</PresentationFormat>
  <Paragraphs>16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ATH7179_Athletic Timeline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 Athletics Overview</dc:title>
  <dc:creator>graphic designer 2 uc&amp;m</dc:creator>
  <cp:lastModifiedBy>Claudette M. Zolkowski</cp:lastModifiedBy>
  <cp:revision>61</cp:revision>
  <cp:lastPrinted>2013-07-18T14:10:13Z</cp:lastPrinted>
  <dcterms:created xsi:type="dcterms:W3CDTF">2013-07-26T21:03:33Z</dcterms:created>
  <dcterms:modified xsi:type="dcterms:W3CDTF">2014-10-09T14:24:35Z</dcterms:modified>
</cp:coreProperties>
</file>